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8740" y="491133"/>
            <a:ext cx="7622500" cy="522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250" dirty="0">
                <a:solidFill>
                  <a:srgbClr val="D73AD7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Fundamentals of Structural Engineering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108740" y="1280755"/>
            <a:ext cx="7899321" cy="568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This presentation explores the foundational elements of structural engineering, delving into various structural types, internal forces, and joint classifications essential for stability and performance.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6108740" y="2049423"/>
            <a:ext cx="3860721" cy="2409111"/>
          </a:xfrm>
          <a:prstGeom prst="roundRect">
            <a:avLst>
              <a:gd name="adj" fmla="val 310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294120" y="2234803"/>
            <a:ext cx="2091928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Types of Structures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294120" y="2602944"/>
            <a:ext cx="34899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Framed structures (buildings, bridges)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294120" y="2949416"/>
            <a:ext cx="34899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Truss structures (bridges, roofs)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294120" y="3295888"/>
            <a:ext cx="34899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Shell structures (tanks, domes)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294120" y="3642360"/>
            <a:ext cx="34899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Solid structures (dams, walls)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10147221" y="2049423"/>
            <a:ext cx="3860840" cy="2409111"/>
          </a:xfrm>
          <a:prstGeom prst="roundRect">
            <a:avLst>
              <a:gd name="adj" fmla="val 3100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332601" y="2234803"/>
            <a:ext cx="2091928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Internal Forces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332601" y="2602944"/>
            <a:ext cx="3490079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Tension (pulling)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0332601" y="2949416"/>
            <a:ext cx="3490079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Compression (pushing)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0332601" y="3295888"/>
            <a:ext cx="3490079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Shear (sliding)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0332601" y="3642360"/>
            <a:ext cx="3490079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Bending moment (bending)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0332601" y="3988832"/>
            <a:ext cx="3490079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Torsion (twisting)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740" y="4636294"/>
            <a:ext cx="7899321" cy="3102054"/>
          </a:xfrm>
          <a:prstGeom prst="roundRect">
            <a:avLst>
              <a:gd name="adj" fmla="val 2408"/>
            </a:avLst>
          </a:prstGeom>
          <a:solidFill>
            <a:srgbClr val="F4D4F7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294120" y="4821674"/>
            <a:ext cx="2662595" cy="261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Forms of Structures &amp; Joints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294120" y="5189815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Rectangular frames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294120" y="5536287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Triangular/truss forms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294120" y="5882759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Arch structures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294120" y="6229231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Space frames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294120" y="6575703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Pinned joints (hinged)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6294120" y="6922175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Fixed joints (rigid)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6294120" y="7268647"/>
            <a:ext cx="7528560" cy="28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Roller joints (allow movement)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2025-07-18T13:30:38Z</dcterms:created>
  <dcterms:modified xsi:type="dcterms:W3CDTF">2025-07-18T13:30:38Z</dcterms:modified>
</cp:coreProperties>
</file>